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2"/>
  </p:notesMasterIdLst>
  <p:sldIdLst>
    <p:sldId id="263" r:id="rId2"/>
    <p:sldId id="264" r:id="rId3"/>
    <p:sldId id="260" r:id="rId4"/>
    <p:sldId id="257" r:id="rId5"/>
    <p:sldId id="258" r:id="rId6"/>
    <p:sldId id="266" r:id="rId7"/>
    <p:sldId id="265" r:id="rId8"/>
    <p:sldId id="261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4"/>
    <p:restoredTop sz="93810"/>
  </p:normalViewPr>
  <p:slideViewPr>
    <p:cSldViewPr snapToGrid="0" snapToObjects="1">
      <p:cViewPr varScale="1">
        <p:scale>
          <a:sx n="110" d="100"/>
          <a:sy n="110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CA64A-6BFA-5B46-9A67-C92ECF1C942C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48C2-8DEC-4347-8091-DC2E1871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The Bankruptcy Court has allowed the use of laptops in the courtroom for a couple of years now. I have spoken with Court Security here in Charlotte, and they have assured me that they have been allowing attorneys and their paralegals to bring in laptops to court.  IN CHARLOTTE &amp; ASHEVILLE, we have a wireless Internet connection called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AttorneyNet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that is open to the public. The hotspot is available to attorneys who need perform official business while attending a hearing. It is not meant to allow you to update your facebook page or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Tweet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your location. (Charlotte &amp; Asheville Only)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3A4738-54D5-E64A-82F0-1150431F0AF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9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CHARLOTTE INFORMATION ONLY…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We share these phone lines with District Court.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76DE9FD-DF74-AB41-975F-DF495A59987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68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Do not assume appearing telephonically will put you at the front of the line. If your not on the phone by the time court starts you may be out of luck.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3495EA-4890-CD48-988B-85DF8E82DC0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CE54-1F8A-984B-887C-73641C05D704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21108" y="1956216"/>
            <a:ext cx="8049717" cy="1783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Courtroom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404" y="4317167"/>
            <a:ext cx="353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U.S. Bankruptcy Court</a:t>
            </a:r>
          </a:p>
          <a:p>
            <a:pPr algn="ctr"/>
            <a:r>
              <a:rPr lang="en-US" dirty="0"/>
              <a:t>Western District of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3782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141288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132" y="141287"/>
            <a:ext cx="8965113" cy="143475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Reminders from the 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Chief Judge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079" y="1924493"/>
            <a:ext cx="10021229" cy="4029740"/>
          </a:xfrm>
        </p:spPr>
        <p:txBody>
          <a:bodyPr rtlCol="0" anchor="ctr">
            <a:noAutofit/>
            <a:scene3d>
              <a:camera prst="orthographicFront"/>
              <a:lightRig rig="chilly" dir="t"/>
            </a:scene3d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Remember your manners - your convenience should not negatively affect Court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If it’s an evidentiary hearing, you need to physically be in Court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No one appearing telephonically will be allowed to present or depose a witness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Telephonic appearance are for members of the bar only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80000"/>
              <a:buFont typeface="Wingdings" charset="2"/>
              <a:buChar char="l"/>
              <a:defRPr sz="24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l"/>
              <a:defRPr sz="22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charset="2"/>
              <a:buChar char="l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fld id="{431474F7-783C-DB46-8D90-31C8FE74B346}" type="slidenum">
              <a:rPr lang="en-US" altLang="en-US" sz="1400">
                <a:solidFill>
                  <a:srgbClr val="7F7F7F"/>
                </a:solidFill>
              </a:rPr>
              <a:pPr>
                <a:spcBef>
                  <a:spcPct val="0"/>
                </a:spcBef>
                <a:buSzTx/>
                <a:buNone/>
              </a:pPr>
              <a:t>10</a:t>
            </a:fld>
            <a:endParaRPr lang="en-US" altLang="en-US" sz="14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Courtroom Technology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392542"/>
              </p:ext>
            </p:extLst>
          </p:nvPr>
        </p:nvGraphicFramePr>
        <p:xfrm>
          <a:off x="1361765" y="1853754"/>
          <a:ext cx="960437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Statesville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Asheville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Computer/Tablet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Evidence</a:t>
                      </a:r>
                      <a:r>
                        <a:rPr lang="en-US" baseline="0" dirty="0"/>
                        <a:t>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Video Conference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Witness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aseline="0" dirty="0"/>
                        <a:t> 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 Monitor</a:t>
                      </a:r>
                      <a:r>
                        <a:rPr lang="en-US" baseline="0" dirty="0"/>
                        <a:t> on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Attorney Table Monitor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Wireless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55" y="228601"/>
            <a:ext cx="8346960" cy="722970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Computers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43740"/>
            <a:ext cx="4965700" cy="4412511"/>
          </a:xfrm>
        </p:spPr>
        <p:txBody>
          <a:bodyPr rtlCol="0">
            <a:noAutofit/>
            <a:scene3d>
              <a:camera prst="orthographicFront"/>
              <a:lightRig rig="chilly" dir="t"/>
            </a:scene3d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Computers are Allowed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“</a:t>
            </a:r>
            <a:r>
              <a:rPr lang="en-US" sz="3200" b="1" dirty="0" err="1"/>
              <a:t>Atty_Net</a:t>
            </a:r>
            <a:r>
              <a:rPr lang="en-US" sz="3200" dirty="0"/>
              <a:t>” is Court’s Free Wireless Network Charlotte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3200" b="1" dirty="0" err="1"/>
              <a:t>Attorney_Net</a:t>
            </a:r>
            <a:r>
              <a:rPr lang="en-US" sz="3200" b="1" dirty="0"/>
              <a:t> </a:t>
            </a:r>
            <a:r>
              <a:rPr lang="en-US" sz="3200" dirty="0"/>
              <a:t>is Court’s Free Wireless Network Statesville &amp; Asheville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</p:txBody>
      </p:sp>
      <p:pic>
        <p:nvPicPr>
          <p:cNvPr id="5" name="Picture 4" descr="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987551"/>
            <a:ext cx="3911600" cy="3432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0999" sy="100999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25377"/>
            <a:ext cx="9008543" cy="1049235"/>
          </a:xfrm>
        </p:spPr>
        <p:txBody>
          <a:bodyPr>
            <a:normAutofit/>
          </a:bodyPr>
          <a:lstStyle/>
          <a:p>
            <a:r>
              <a:rPr lang="en-US" dirty="0"/>
              <a:t>Computer/Tablet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Connection requires standard VGA or HDMI connection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Standard Audio Port Available (3.5mm connector)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Court will supply  most commonly used adapters to connect to HDMI.  (contact Court for information)</a:t>
            </a:r>
          </a:p>
          <a:p>
            <a:pPr>
              <a:buFont typeface="Wingdings" pitchFamily="2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346826"/>
            <a:ext cx="9603275" cy="1049235"/>
          </a:xfrm>
        </p:spPr>
        <p:txBody>
          <a:bodyPr/>
          <a:lstStyle/>
          <a:p>
            <a:r>
              <a:rPr lang="en-US" dirty="0"/>
              <a:t>Evidence</a:t>
            </a:r>
            <a:r>
              <a:rPr lang="en-US" baseline="0" dirty="0"/>
              <a:t>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015" y="1948120"/>
            <a:ext cx="5966462" cy="3450613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Document Viewing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Capable of Zooming in and out</a:t>
            </a:r>
          </a:p>
          <a:p>
            <a:pPr>
              <a:buFont typeface="Wingdings" pitchFamily="2" charset="2"/>
              <a:buChar char="l"/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B00C6-E983-9F4B-84A7-864A3B3F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398"/>
            <a:ext cx="3102015" cy="2559512"/>
          </a:xfrm>
          <a:prstGeom prst="rect">
            <a:avLst/>
          </a:prstGeom>
        </p:spPr>
      </p:pic>
      <p:pic>
        <p:nvPicPr>
          <p:cNvPr id="9" name="Picture 8" descr="A picture containing indoor, computer, table, computer&#10;&#10;Description automatically generated">
            <a:extLst>
              <a:ext uri="{FF2B5EF4-FFF2-40B4-BE49-F238E27FC236}">
                <a16:creationId xmlns:a16="http://schemas.microsoft.com/office/drawing/2014/main" id="{6358BFF6-25BE-5A4D-BA4D-C2ACC95A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022" y="1863524"/>
            <a:ext cx="2020470" cy="41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D86E-8786-454E-A55E-C8460940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C27CD-8C49-1843-81CD-ADFB5584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353258" cy="3450613"/>
          </a:xfrm>
        </p:spPr>
        <p:txBody>
          <a:bodyPr/>
          <a:lstStyle/>
          <a:p>
            <a:r>
              <a:rPr lang="en-US" dirty="0"/>
              <a:t>Allows to choose between HDMI,VGA and Document Camera</a:t>
            </a:r>
          </a:p>
          <a:p>
            <a:r>
              <a:rPr lang="en-US" dirty="0"/>
              <a:t>Controls annotation</a:t>
            </a:r>
          </a:p>
          <a:p>
            <a:r>
              <a:rPr lang="en-US" dirty="0"/>
              <a:t>Has a built in Timer/Chess Clock</a:t>
            </a:r>
          </a:p>
          <a:p>
            <a:r>
              <a:rPr lang="en-US" dirty="0"/>
              <a:t>Chooses where to route source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43F92-1115-AA41-AABE-BDC51F8E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14" y="3897540"/>
            <a:ext cx="2684440" cy="2155941"/>
          </a:xfrm>
          <a:prstGeom prst="rect">
            <a:avLst/>
          </a:prstGeom>
        </p:spPr>
      </p:pic>
      <p:pic>
        <p:nvPicPr>
          <p:cNvPr id="7" name="Picture 6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6C80E684-5E2C-AC43-8D82-51D6D115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14" y="1808709"/>
            <a:ext cx="2684440" cy="20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23" y="1853753"/>
            <a:ext cx="4252748" cy="427722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Attorney Table and Witness Stand</a:t>
            </a:r>
          </a:p>
          <a:p>
            <a:r>
              <a:rPr lang="en-US" sz="3200" dirty="0"/>
              <a:t>Choose colors</a:t>
            </a:r>
          </a:p>
          <a:p>
            <a:r>
              <a:rPr lang="en-US" sz="3200" dirty="0"/>
              <a:t>Choose line thickness</a:t>
            </a:r>
          </a:p>
          <a:p>
            <a:r>
              <a:rPr lang="en-US" sz="3200" dirty="0"/>
              <a:t>Highlight/Spotlight </a:t>
            </a:r>
          </a:p>
          <a:p>
            <a:r>
              <a:rPr lang="en-US" sz="3200" dirty="0"/>
              <a:t>Can be seen on all monitors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14" y="1853753"/>
            <a:ext cx="6728086" cy="42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90" y="228601"/>
            <a:ext cx="6303419" cy="126402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Telephone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790" y="1778795"/>
            <a:ext cx="8973014" cy="4324293"/>
          </a:xfrm>
        </p:spPr>
        <p:txBody>
          <a:bodyPr rtlCol="0">
            <a:noAutofit/>
            <a:scene3d>
              <a:camera prst="orthographicFront"/>
              <a:lightRig rig="chilly" dir="t"/>
            </a:scene3d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2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Permission from Chambers is </a:t>
            </a:r>
            <a:r>
              <a:rPr lang="en-US" sz="22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Required</a:t>
            </a:r>
            <a:r>
              <a:rPr lang="en-US" sz="2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Chambers will issue Phone number,  Conference  ID Number  &amp; Security Code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Call in 15 Minutes </a:t>
            </a:r>
            <a:r>
              <a:rPr lang="en-US" sz="2200" b="1" dirty="0"/>
              <a:t>BEFORE Court </a:t>
            </a:r>
            <a:r>
              <a:rPr lang="en-US" sz="2200" dirty="0"/>
              <a:t>begins for the day  (not when your case begins)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Place your phone on </a:t>
            </a:r>
            <a:r>
              <a:rPr lang="en-US" sz="2200" u="sng" dirty="0"/>
              <a:t>mute when not speaking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Stay on the line until Court completes, or ask permission to disconnect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Headsets  and Speakerphones are not recommended as they can distort audio.</a:t>
            </a:r>
            <a:r>
              <a:rPr lang="en-US" sz="2200" b="1" dirty="0">
                <a:solidFill>
                  <a:srgbClr val="FF0000"/>
                </a:solidFill>
              </a:rPr>
              <a:t>  Avoid  CELLPHONES </a:t>
            </a:r>
            <a:r>
              <a:rPr lang="en-US" sz="2200" dirty="0"/>
              <a:t>on conference calls</a:t>
            </a:r>
          </a:p>
          <a:p>
            <a:pPr>
              <a:buFont typeface="Wingdings" pitchFamily="2" charset="2"/>
              <a:buChar char="l"/>
              <a:defRPr/>
            </a:pP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74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70C6-7C92-124F-AC42-63717EB6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Video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3D98-4672-3F45-924A-15DF937A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603274" cy="3450613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Permission from Chambers is </a:t>
            </a: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Required</a:t>
            </a:r>
            <a:endParaRPr lang="en-US" dirty="0"/>
          </a:p>
          <a:p>
            <a:r>
              <a:rPr lang="en-US" dirty="0"/>
              <a:t>Everyone </a:t>
            </a:r>
            <a:r>
              <a:rPr lang="en-US" b="1" dirty="0">
                <a:solidFill>
                  <a:srgbClr val="FF0000"/>
                </a:solidFill>
              </a:rPr>
              <a:t>required</a:t>
            </a:r>
            <a:r>
              <a:rPr lang="en-US" dirty="0"/>
              <a:t> to Test at least 48 Hours  Prior to hearing  </a:t>
            </a:r>
            <a:r>
              <a:rPr lang="en-US" b="1" i="1" dirty="0"/>
              <a:t>this includes Witnesses</a:t>
            </a:r>
          </a:p>
          <a:p>
            <a:r>
              <a:rPr lang="en-US" dirty="0"/>
              <a:t>Everyone should wear headphones to avoid audio loop/feedback </a:t>
            </a:r>
          </a:p>
          <a:p>
            <a:r>
              <a:rPr lang="en-US" dirty="0"/>
              <a:t>Call in </a:t>
            </a:r>
            <a:r>
              <a:rPr lang="en-US" b="1" dirty="0"/>
              <a:t>15-20 Minutes BEFORE </a:t>
            </a:r>
            <a:r>
              <a:rPr lang="en-US" dirty="0"/>
              <a:t>Court</a:t>
            </a:r>
            <a:r>
              <a:rPr lang="en-US" b="1" dirty="0"/>
              <a:t> </a:t>
            </a:r>
            <a:r>
              <a:rPr lang="en-US" dirty="0"/>
              <a:t>begins for the day to do final audio/video check</a:t>
            </a:r>
          </a:p>
          <a:p>
            <a:r>
              <a:rPr lang="en-US" dirty="0"/>
              <a:t>Mute microphone and turn off camera when not speaking</a:t>
            </a:r>
          </a:p>
          <a:p>
            <a:r>
              <a:rPr lang="en-US" dirty="0"/>
              <a:t>Dress and act as if you are in the courtroom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05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471</TotalTime>
  <Words>612</Words>
  <Application>Microsoft Macintosh PowerPoint</Application>
  <PresentationFormat>Widescreen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Wingdings</vt:lpstr>
      <vt:lpstr>Gallery</vt:lpstr>
      <vt:lpstr>PowerPoint Presentation</vt:lpstr>
      <vt:lpstr>Available Courtroom Technology </vt:lpstr>
      <vt:lpstr>Computers In Court</vt:lpstr>
      <vt:lpstr>Computer/Tablet</vt:lpstr>
      <vt:lpstr>Evidence Presentation</vt:lpstr>
      <vt:lpstr>Control Panel</vt:lpstr>
      <vt:lpstr>Annotation </vt:lpstr>
      <vt:lpstr>Telephone Conferencing</vt:lpstr>
      <vt:lpstr>Teams Video conference</vt:lpstr>
      <vt:lpstr>Reminders from the  Chief Judge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Timothy Lamb</cp:lastModifiedBy>
  <cp:revision>14</cp:revision>
  <dcterms:created xsi:type="dcterms:W3CDTF">2017-10-11T14:34:30Z</dcterms:created>
  <dcterms:modified xsi:type="dcterms:W3CDTF">2021-05-25T17:26:01Z</dcterms:modified>
</cp:coreProperties>
</file>